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85" autoAdjust="0"/>
    <p:restoredTop sz="86397" autoAdjust="0"/>
  </p:normalViewPr>
  <p:slideViewPr>
    <p:cSldViewPr snapToGrid="0">
      <p:cViewPr varScale="1">
        <p:scale>
          <a:sx n="76" d="100"/>
          <a:sy n="76" d="100"/>
        </p:scale>
        <p:origin x="152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D18A-4CA2-43D5-BF3C-D03C87C6B37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47BF2-9A4D-43CF-A0DD-A613FE486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47BF2-9A4D-43CF-A0DD-A613FE4867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1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7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40B0-E2FD-4253-A368-8612EA53F7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4068" y="-46889"/>
            <a:ext cx="326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Marching orders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0887" y="522743"/>
            <a:ext cx="10341293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Break into three teams (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Today</a:t>
            </a:r>
            <a:r>
              <a:rPr lang="en-US" sz="2800" b="1" dirty="0" smtClean="0"/>
              <a:t>/Tomorrow)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What should the MRL working group work on in 2018?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Provide us your feedback 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MRL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1-3 criteria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additions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this change value added: Yes or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yes, changes will be added as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no, changes will not be made to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criteria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MRL 4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changes/AS6500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chapter in MRL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Deskbook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this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change/chapter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value added: Yes or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If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no, changes will not be made </a:t>
            </a:r>
            <a:r>
              <a:rPr lang="en-US" sz="2400" b="1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</a:rPr>
              <a:t>criteria/Deskbook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If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yes, is change acceptable as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proposed?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If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No, Provide suggested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changes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How to incorporate EHS into the MRL body of knowledge (BOK)?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How might it look?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Work proposed issues, </a:t>
            </a:r>
            <a:r>
              <a:rPr lang="en-US" sz="2400" b="1" dirty="0"/>
              <a:t>r</a:t>
            </a:r>
            <a:r>
              <a:rPr lang="en-US" sz="2400" b="1" dirty="0" smtClean="0"/>
              <a:t>ecommended </a:t>
            </a:r>
            <a:r>
              <a:rPr lang="en-US" sz="2400" b="1" dirty="0"/>
              <a:t>MRL WG future actions</a:t>
            </a:r>
            <a:r>
              <a:rPr lang="en-US" sz="2400" b="1" dirty="0" smtClean="0"/>
              <a:t>?</a:t>
            </a:r>
            <a:r>
              <a:rPr lang="en-US" sz="2000" b="1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Final product - summary briefing of your group findings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Today’s info will be used by the MRL WG for future changes to the BOK</a:t>
            </a:r>
          </a:p>
        </p:txBody>
      </p:sp>
    </p:spTree>
    <p:extLst>
      <p:ext uri="{BB962C8B-B14F-4D97-AF65-F5344CB8AC3E}">
        <p14:creationId xmlns:p14="http://schemas.microsoft.com/office/powerpoint/2010/main" val="59659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129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31</cp:revision>
  <dcterms:created xsi:type="dcterms:W3CDTF">2016-08-03T18:35:14Z</dcterms:created>
  <dcterms:modified xsi:type="dcterms:W3CDTF">2017-09-13T15:11:03Z</dcterms:modified>
</cp:coreProperties>
</file>