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85" autoAdjust="0"/>
    <p:restoredTop sz="86397" autoAdjust="0"/>
  </p:normalViewPr>
  <p:slideViewPr>
    <p:cSldViewPr snapToGrid="0">
      <p:cViewPr varScale="1">
        <p:scale>
          <a:sx n="76" d="100"/>
          <a:sy n="76" d="100"/>
        </p:scale>
        <p:origin x="1522" y="1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D18A-4CA2-43D5-BF3C-D03C87C6B376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47BF2-9A4D-43CF-A0DD-A613FE486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47BF2-9A4D-43CF-A0DD-A613FE4867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1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7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4068" y="-46889"/>
            <a:ext cx="326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Marching orders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74852" y="800411"/>
            <a:ext cx="9513502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Break into three/four teams </a:t>
            </a: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oday</a:t>
            </a:r>
            <a:r>
              <a:rPr lang="en-US" sz="3200" b="1" dirty="0" smtClean="0"/>
              <a:t>/tomorrow</a:t>
            </a:r>
            <a:r>
              <a:rPr lang="en-US" sz="3200" b="1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Provide feedback on MRL 1-4 criteria additions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Provide pros/cons of proposed changes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OSD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MRL WG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Provide </a:t>
            </a:r>
            <a:r>
              <a:rPr lang="en-US" sz="2800" b="1" dirty="0" smtClean="0"/>
              <a:t>feedback on standard SOW</a:t>
            </a:r>
            <a:endParaRPr lang="en-US" sz="28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Is this effort Value added  to the acquisition community?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2000" b="1" dirty="0"/>
              <a:t>Recommended changes needed with propose language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Identify the Issue/Concern and change recommended to address the issue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en-US" dirty="0"/>
              <a:t>Rate your comment as Critical, Non-Critical, or Administrative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2000" b="1" dirty="0"/>
              <a:t>Any Additional Comments of Thoughts on what needs to be added or</a:t>
            </a:r>
          </a:p>
          <a:p>
            <a:pPr lvl="2"/>
            <a:r>
              <a:rPr lang="en-US" altLang="en-US" dirty="0"/>
              <a:t>	</a:t>
            </a:r>
            <a:r>
              <a:rPr lang="en-US" altLang="en-US" dirty="0" smtClean="0"/>
              <a:t> </a:t>
            </a:r>
            <a:r>
              <a:rPr lang="en-US" altLang="en-US" sz="2000" b="1" dirty="0"/>
              <a:t>how best to continue this effort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Please answer these questions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With </a:t>
            </a:r>
            <a:r>
              <a:rPr lang="en-US" sz="2000" b="1" dirty="0"/>
              <a:t>respect to the MRL process, what is working, what is not? </a:t>
            </a:r>
            <a:endParaRPr lang="en-US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What </a:t>
            </a:r>
            <a:r>
              <a:rPr lang="en-US" sz="2000" b="1" dirty="0"/>
              <a:t>could make the MRL process better or more </a:t>
            </a:r>
            <a:r>
              <a:rPr lang="en-US" sz="2000" b="1" dirty="0" smtClean="0"/>
              <a:t>efficient?</a:t>
            </a:r>
            <a:endParaRPr lang="en-US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What </a:t>
            </a:r>
            <a:r>
              <a:rPr lang="en-US" sz="2000" b="1" dirty="0"/>
              <a:t>should the MRL WG concentrate on during 2019</a:t>
            </a:r>
            <a:r>
              <a:rPr lang="en-US" sz="2000" b="1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Aid team lead in developing </a:t>
            </a:r>
            <a:r>
              <a:rPr lang="en-US" sz="2800" b="1" dirty="0" smtClean="0"/>
              <a:t>briefing to summarize results</a:t>
            </a:r>
            <a:endParaRPr lang="en-US" sz="2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659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78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40</cp:revision>
  <dcterms:created xsi:type="dcterms:W3CDTF">2016-08-03T18:35:14Z</dcterms:created>
  <dcterms:modified xsi:type="dcterms:W3CDTF">2018-09-18T14:23:36Z</dcterms:modified>
</cp:coreProperties>
</file>